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2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35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BE4082-0A55-42C2-9E83-652FB1FE4B1A}" type="datetimeFigureOut">
              <a:rPr lang="en-AU" smtClean="0"/>
              <a:t>13/06/17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72B3D-081E-4EAA-A6C9-1F45A2BD8E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9708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B31F-C940-4A89-9B7A-F52AE3D492F3}" type="datetimeFigureOut">
              <a:rPr lang="en-AU" smtClean="0"/>
              <a:t>13/06/17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CC382-D935-433B-A0EC-B98A3B29CF1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B31F-C940-4A89-9B7A-F52AE3D492F3}" type="datetimeFigureOut">
              <a:rPr lang="en-AU" smtClean="0"/>
              <a:t>13/06/17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CC382-D935-433B-A0EC-B98A3B29CF1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B31F-C940-4A89-9B7A-F52AE3D492F3}" type="datetimeFigureOut">
              <a:rPr lang="en-AU" smtClean="0"/>
              <a:t>13/06/17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CC382-D935-433B-A0EC-B98A3B29CF1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B31F-C940-4A89-9B7A-F52AE3D492F3}" type="datetimeFigureOut">
              <a:rPr lang="en-AU" smtClean="0"/>
              <a:t>13/06/17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CC382-D935-433B-A0EC-B98A3B29CF1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B31F-C940-4A89-9B7A-F52AE3D492F3}" type="datetimeFigureOut">
              <a:rPr lang="en-AU" smtClean="0"/>
              <a:t>13/06/17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CC382-D935-433B-A0EC-B98A3B29CF1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B31F-C940-4A89-9B7A-F52AE3D492F3}" type="datetimeFigureOut">
              <a:rPr lang="en-AU" smtClean="0"/>
              <a:t>13/06/17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CC382-D935-433B-A0EC-B98A3B29CF1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B31F-C940-4A89-9B7A-F52AE3D492F3}" type="datetimeFigureOut">
              <a:rPr lang="en-AU" smtClean="0"/>
              <a:t>13/06/17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CC382-D935-433B-A0EC-B98A3B29CF1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B31F-C940-4A89-9B7A-F52AE3D492F3}" type="datetimeFigureOut">
              <a:rPr lang="en-AU" smtClean="0"/>
              <a:t>13/06/17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CC382-D935-433B-A0EC-B98A3B29CF1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B31F-C940-4A89-9B7A-F52AE3D492F3}" type="datetimeFigureOut">
              <a:rPr lang="en-AU" smtClean="0"/>
              <a:t>13/06/17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CC382-D935-433B-A0EC-B98A3B29CF1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B31F-C940-4A89-9B7A-F52AE3D492F3}" type="datetimeFigureOut">
              <a:rPr lang="en-AU" smtClean="0"/>
              <a:t>13/06/17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CC382-D935-433B-A0EC-B98A3B29CF1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B31F-C940-4A89-9B7A-F52AE3D492F3}" type="datetimeFigureOut">
              <a:rPr lang="en-AU" smtClean="0"/>
              <a:t>13/06/17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CC382-D935-433B-A0EC-B98A3B29CF1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6B31F-C940-4A89-9B7A-F52AE3D492F3}" type="datetimeFigureOut">
              <a:rPr lang="en-AU" smtClean="0"/>
              <a:t>13/06/17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CC382-D935-433B-A0EC-B98A3B29CF1A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417" y="294354"/>
            <a:ext cx="8229600" cy="778098"/>
          </a:xfrm>
        </p:spPr>
        <p:txBody>
          <a:bodyPr/>
          <a:lstStyle/>
          <a:p>
            <a:pPr algn="l"/>
            <a:r>
              <a:rPr lang="en-AU" dirty="0">
                <a:solidFill>
                  <a:schemeClr val="bg1"/>
                </a:solidFill>
              </a:rPr>
              <a:t>Chronic ACL tears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16016" y="1700808"/>
            <a:ext cx="36724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Usually the torn ACL fibres are significantly attenuated or resorbed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Occasionally the ACL can scar down to the PCL and appear relatively normal on imaging (but should still be insufficient on clinical imaging)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Indirect signs of ACL insufficiency will be sort out by the reporting radiologist and emphasised, if relevant</a:t>
            </a:r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467544" y="1196752"/>
            <a:ext cx="4079066" cy="43118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3568" y="5721067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Chronic ACL tear (arrowed)</a:t>
            </a:r>
          </a:p>
        </p:txBody>
      </p:sp>
    </p:spTree>
    <p:extLst>
      <p:ext uri="{BB962C8B-B14F-4D97-AF65-F5344CB8AC3E}">
        <p14:creationId xmlns:p14="http://schemas.microsoft.com/office/powerpoint/2010/main" val="3205456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9785</TotalTime>
  <Words>62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Chronic ACL tears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where title goes</dc:title>
  <dc:creator>sdilena</dc:creator>
  <cp:lastModifiedBy>Garrett Leonard</cp:lastModifiedBy>
  <cp:revision>88</cp:revision>
  <dcterms:created xsi:type="dcterms:W3CDTF">2014-08-14T03:44:32Z</dcterms:created>
  <dcterms:modified xsi:type="dcterms:W3CDTF">2017-06-13T12:30:12Z</dcterms:modified>
</cp:coreProperties>
</file>